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rrowheads="1"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0 w 372"/>
              <a:gd name="T1" fmla="*/ 0 h 166"/>
              <a:gd name="T2" fmla="*/ 372 w 372"/>
              <a:gd name="T3" fmla="*/ 166 h 166"/>
            </a:gdLst>
            <a:ahLst/>
            <a:cxnLst/>
            <a:rect l="T0" t="T1" r="T2" b="T3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027F6-050F-4F1C-A55E-34B1256DA7D6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C2839-7331-4587-BF79-35E01F853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FF4B5-CE00-4ADB-8DA6-D50E67D5658C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4036C-AB98-4F47-B5EC-05624FFB2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C7947-3D48-4C90-8F60-6579AB355A96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A31FD-AF89-4E60-B401-344C73536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86EAA-3627-46EB-90BC-522DF988EB80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109E0-6C59-4E9C-B850-10E6C54A3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16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812AE-0B43-4D7E-A6FA-EC8BD51ABD7A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93E24-AD72-459B-AE49-37E90ADC8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966C0-B222-4AA3-BEA9-407E474368B9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AB142-4FB1-4FCC-9046-BD9F5A140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73B02-B430-41F1-BE8D-F85174745B61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1169C-9900-4915-89D9-B3BBCF48B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AD483-AA1C-4072-A1D0-85E79E785E63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66E0B-E66D-4E12-8C36-A8856DA6B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518BD-D44E-46AF-9B12-1ED9EF1EF5D3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69614-1D1D-4797-81AE-03B03EF1E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6601C-125D-4838-AD31-D7302571EC0C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5232F-8C21-4A7B-A92D-DE6859AA9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23214-5230-41D3-9B09-A65F1262DEFB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5D345-5057-4EE6-9A84-97FC22C50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F3B3D-06E7-4627-A5E7-8806F643F6A3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19645-E349-4E28-AFFB-B4B506A2A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1F242-FACD-4618-AF06-89203DA3C9AD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7BF10-8B85-4DDE-9024-3831E376A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FA563-4178-4CEE-AD89-30098F79CE48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44557-C574-494F-BB62-9C3FBB51D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A33A4-5803-474F-8348-E8C94485C210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BEE8D-13C7-4E33-8F87-A872ACB38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F456A-D204-4992-9D7C-AF65DA8D49B5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BB856-423C-4AEB-A720-F3B5FB912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 noChangeArrowheads="1"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/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12"/>
            <p:cNvSpPr>
              <a:spLocks noChangeArrowheads="1"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/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13"/>
            <p:cNvSpPr>
              <a:spLocks noChangeArrowheads="1"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/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14"/>
            <p:cNvSpPr>
              <a:spLocks noChangeArrowheads="1"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/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15"/>
            <p:cNvSpPr>
              <a:spLocks noChangeArrowheads="1"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/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16"/>
            <p:cNvSpPr>
              <a:spLocks noChangeArrowheads="1"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/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7"/>
            <p:cNvSpPr>
              <a:spLocks noChangeArrowheads="1"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/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8"/>
            <p:cNvSpPr>
              <a:spLocks noChangeArrowheads="1"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/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9"/>
            <p:cNvSpPr>
              <a:spLocks noChangeArrowheads="1"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/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20"/>
            <p:cNvSpPr>
              <a:spLocks noChangeArrowheads="1"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/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21"/>
            <p:cNvSpPr>
              <a:spLocks noChangeArrowheads="1"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/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22"/>
            <p:cNvSpPr>
              <a:spLocks noChangeArrowheads="1"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/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5610"/>
            <a:chExt cx="1952625" cy="5678141"/>
          </a:xfrm>
        </p:grpSpPr>
        <p:sp>
          <p:nvSpPr>
            <p:cNvPr id="1034" name="Freeform 27"/>
            <p:cNvSpPr>
              <a:spLocks noChangeArrowheads="1"/>
            </p:cNvSpPr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/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8"/>
            <p:cNvSpPr>
              <a:spLocks noChangeArrowheads="1"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/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9"/>
            <p:cNvSpPr>
              <a:spLocks noChangeArrowheads="1"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/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30"/>
            <p:cNvSpPr>
              <a:spLocks noChangeArrowheads="1"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/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31"/>
            <p:cNvSpPr>
              <a:spLocks noChangeArrowheads="1"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/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32"/>
            <p:cNvSpPr>
              <a:spLocks noChangeArrowheads="1"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/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3"/>
            <p:cNvSpPr>
              <a:spLocks noChangeArrowheads="1"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/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4"/>
            <p:cNvSpPr>
              <a:spLocks noChangeArrowheads="1"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/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5"/>
            <p:cNvSpPr>
              <a:spLocks noChangeArrowheads="1"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/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6"/>
            <p:cNvSpPr>
              <a:spLocks noChangeArrowheads="1"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/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7"/>
            <p:cNvSpPr>
              <a:spLocks noChangeArrowheads="1"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/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8"/>
            <p:cNvSpPr>
              <a:spLocks noChangeArrowheads="1"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/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19BDAE-AA2A-4E3D-936F-B3097114D556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smtClean="0">
                <a:solidFill>
                  <a:srgbClr val="FE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13C069-CF57-453F-9276-43C7FD5CE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178DBB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74377" y="1201272"/>
            <a:ext cx="5163670" cy="1981200"/>
          </a:xfrm>
        </p:spPr>
        <p:txBody>
          <a:bodyPr/>
          <a:lstStyle/>
          <a:p>
            <a:r>
              <a:rPr lang="ru-RU" dirty="0" smtClean="0"/>
              <a:t>Творческий калейдоскоп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7764" y="3917577"/>
            <a:ext cx="4634753" cy="2312894"/>
          </a:xfrm>
        </p:spPr>
        <p:txBody>
          <a:bodyPr/>
          <a:lstStyle/>
          <a:p>
            <a:endParaRPr lang="ru-RU" sz="4000" b="1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pPr algn="r"/>
            <a:r>
              <a:rPr lang="ru-RU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Тылецкая</a:t>
            </a:r>
            <a:r>
              <a:rPr lang="ru-RU" sz="2800" b="1" dirty="0" smtClean="0">
                <a:solidFill>
                  <a:schemeClr val="tx2"/>
                </a:solidFill>
                <a:latin typeface="Monotype Corsiva" pitchFamily="66" charset="0"/>
              </a:rPr>
              <a:t> Инна Борисовна</a:t>
            </a:r>
          </a:p>
          <a:p>
            <a:pPr algn="r"/>
            <a:r>
              <a:rPr lang="ru-RU" sz="2800" dirty="0" smtClean="0">
                <a:solidFill>
                  <a:schemeClr val="tx2"/>
                </a:solidFill>
                <a:latin typeface="Monotype Corsiva" pitchFamily="66" charset="0"/>
              </a:rPr>
              <a:t>Музыкальный руководитель</a:t>
            </a:r>
          </a:p>
          <a:p>
            <a:pPr algn="r"/>
            <a:r>
              <a:rPr lang="ru-RU" sz="2800" dirty="0" smtClean="0">
                <a:solidFill>
                  <a:schemeClr val="tx2"/>
                </a:solidFill>
                <a:latin typeface="Monotype Corsiva" pitchFamily="66" charset="0"/>
              </a:rPr>
              <a:t>Стаж- 28 лет </a:t>
            </a:r>
          </a:p>
          <a:p>
            <a:pPr algn="r"/>
            <a:endParaRPr lang="ru-RU" sz="2800" dirty="0" smtClean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18437" name="Picture 5" descr="WP_20170517_14_23_04_Pr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4350" y="185738"/>
            <a:ext cx="3313113" cy="6348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r>
              <a:rPr lang="ru-RU" smtClean="0"/>
              <a:t>               </a:t>
            </a:r>
            <a:r>
              <a:rPr lang="ru-RU" b="1" smtClean="0"/>
              <a:t>День матери</a:t>
            </a:r>
          </a:p>
        </p:txBody>
      </p:sp>
      <p:pic>
        <p:nvPicPr>
          <p:cNvPr id="27650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7325" y="0"/>
            <a:ext cx="4398963" cy="3300413"/>
          </a:xfrm>
        </p:spPr>
      </p:pic>
      <p:pic>
        <p:nvPicPr>
          <p:cNvPr id="27651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8425" y="0"/>
            <a:ext cx="4473575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3038" y="3557588"/>
            <a:ext cx="4398962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325" y="3562350"/>
            <a:ext cx="43942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r>
              <a:rPr lang="ru-RU" smtClean="0"/>
              <a:t>               </a:t>
            </a:r>
            <a:r>
              <a:rPr lang="ru-RU" sz="2800" b="1" i="1" smtClean="0"/>
              <a:t>Новый год. Роли</a:t>
            </a:r>
            <a:br>
              <a:rPr lang="ru-RU" sz="2800" b="1" i="1" smtClean="0"/>
            </a:br>
            <a:r>
              <a:rPr lang="ru-RU" sz="2800" b="1" i="1" smtClean="0"/>
              <a:t>                исполняют родители</a:t>
            </a:r>
          </a:p>
        </p:txBody>
      </p:sp>
      <p:pic>
        <p:nvPicPr>
          <p:cNvPr id="2867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4625" y="4259263"/>
            <a:ext cx="3937000" cy="2598737"/>
          </a:xfrm>
        </p:spPr>
      </p:pic>
      <p:pic>
        <p:nvPicPr>
          <p:cNvPr id="2867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5363" y="3198813"/>
            <a:ext cx="22479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000" y="3213100"/>
            <a:ext cx="2439988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25" y="74613"/>
            <a:ext cx="4064000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3075" y="0"/>
            <a:ext cx="40989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1175" y="3048000"/>
            <a:ext cx="25495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700" b="1" i="1" dirty="0">
                <a:solidFill>
                  <a:schemeClr val="accent2">
                    <a:lumMod val="75000"/>
                  </a:schemeClr>
                </a:solidFill>
              </a:rPr>
              <a:t>МБДОУ № 65 “Дельфин»</a:t>
            </a:r>
            <a:br>
              <a:rPr lang="ru-RU" sz="27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br>
              <a:rPr lang="ru-RU" sz="27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2">
                    <a:lumMod val="75000"/>
                  </a:schemeClr>
                </a:solidFill>
              </a:rPr>
              <a:t>Музыкальная сказка </a:t>
            </a:r>
            <a:br>
              <a:rPr lang="ru-RU" sz="27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2">
                    <a:lumMod val="75000"/>
                  </a:schemeClr>
                </a:solidFill>
              </a:rPr>
              <a:t>«Однажды в лесу»</a:t>
            </a:r>
            <a:br>
              <a:rPr lang="ru-RU" sz="27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br>
              <a:rPr lang="ru-RU" sz="27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2">
                    <a:lumMod val="75000"/>
                  </a:schemeClr>
                </a:solidFill>
              </a:rPr>
              <a:t>по мотивам сказки С. Соснина</a:t>
            </a:r>
            <a:br>
              <a:rPr lang="ru-RU" sz="27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2">
                    <a:lumMod val="75000"/>
                  </a:schemeClr>
                </a:solidFill>
              </a:rPr>
              <a:t>«Новоселье в лесу»</a:t>
            </a:r>
            <a:br>
              <a:rPr lang="ru-RU" sz="27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br>
              <a:rPr lang="ru-RU" sz="2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2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9698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0"/>
            <a:ext cx="5105400" cy="3571875"/>
          </a:xfrm>
        </p:spPr>
      </p:pic>
      <p:pic>
        <p:nvPicPr>
          <p:cNvPr id="29699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3488" y="3556000"/>
            <a:ext cx="5878512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r>
              <a:rPr lang="ru-RU" sz="3200" b="1" i="1" smtClean="0"/>
              <a:t>Снеговик в </a:t>
            </a:r>
            <a:br>
              <a:rPr lang="ru-RU" sz="3200" b="1" i="1" smtClean="0"/>
            </a:br>
            <a:r>
              <a:rPr lang="ru-RU" sz="3200" b="1" i="1" smtClean="0"/>
              <a:t>гостях у ребят</a:t>
            </a:r>
          </a:p>
        </p:txBody>
      </p:sp>
      <p:pic>
        <p:nvPicPr>
          <p:cNvPr id="30722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83425" y="3986213"/>
            <a:ext cx="5108575" cy="2871787"/>
          </a:xfrm>
        </p:spPr>
      </p:pic>
      <p:pic>
        <p:nvPicPr>
          <p:cNvPr id="30723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5" y="0"/>
            <a:ext cx="2109788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3100" y="0"/>
            <a:ext cx="64389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5" y="3986213"/>
            <a:ext cx="5110163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r>
              <a:rPr lang="ru-RU" b="1" i="1" smtClean="0"/>
              <a:t>Акция «Зеленая весна»</a:t>
            </a:r>
          </a:p>
        </p:txBody>
      </p:sp>
      <p:pic>
        <p:nvPicPr>
          <p:cNvPr id="31746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34450" y="0"/>
            <a:ext cx="3257550" cy="5797550"/>
          </a:xfrm>
        </p:spPr>
      </p:pic>
      <p:pic>
        <p:nvPicPr>
          <p:cNvPr id="31747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88" y="3041650"/>
            <a:ext cx="67913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0363" y="623888"/>
            <a:ext cx="9874250" cy="12811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Конкурс </a:t>
            </a:r>
            <a:b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  «Умники и </a:t>
            </a: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</a:rPr>
              <a:t>умницы»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2770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150" y="2039938"/>
            <a:ext cx="3613150" cy="4818062"/>
          </a:xfrm>
        </p:spPr>
      </p:pic>
      <p:pic>
        <p:nvPicPr>
          <p:cNvPr id="32771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4788" y="3567113"/>
            <a:ext cx="4367212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4788" y="0"/>
            <a:ext cx="4308475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r>
              <a:rPr lang="ru-RU" b="1" i="1" smtClean="0"/>
              <a:t>   Праздник 8 марта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7776" y="145774"/>
            <a:ext cx="4391730" cy="2971137"/>
          </a:xfrm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83" y="0"/>
            <a:ext cx="2249154" cy="3995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2480" y="3665551"/>
            <a:ext cx="4687025" cy="3192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761" y="2727296"/>
            <a:ext cx="2714342" cy="4067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60" y="4253947"/>
            <a:ext cx="3806524" cy="2540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r>
              <a:rPr lang="ru-RU" smtClean="0"/>
              <a:t>                </a:t>
            </a:r>
            <a:r>
              <a:rPr lang="ru-RU" b="1" smtClean="0"/>
              <a:t>23</a:t>
            </a:r>
            <a:r>
              <a:rPr lang="ru-RU" smtClean="0"/>
              <a:t> </a:t>
            </a:r>
            <a:r>
              <a:rPr lang="ru-RU" i="1" smtClean="0"/>
              <a:t>февраля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1523" y="12039"/>
            <a:ext cx="4531092" cy="3009457"/>
          </a:xfrm>
          <a:effectLst>
            <a:softEdge rad="112500"/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261" y="0"/>
            <a:ext cx="4472279" cy="3088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284" y="3660772"/>
            <a:ext cx="4810331" cy="3197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692" y="3660772"/>
            <a:ext cx="4782678" cy="3176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r>
              <a:rPr lang="ru-RU" smtClean="0"/>
              <a:t>            </a:t>
            </a:r>
            <a:r>
              <a:rPr lang="ru-RU" b="1" i="1" smtClean="0"/>
              <a:t>День открытых</a:t>
            </a:r>
            <a:br>
              <a:rPr lang="ru-RU" b="1" i="1" smtClean="0"/>
            </a:br>
            <a:r>
              <a:rPr lang="ru-RU" b="1" i="1" smtClean="0"/>
              <a:t>                  дверей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271" y="1"/>
            <a:ext cx="4333729" cy="2878372"/>
          </a:xfrm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912" y="2529110"/>
            <a:ext cx="1988856" cy="3152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367" y="3815081"/>
            <a:ext cx="4569067" cy="3034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09" y="3815081"/>
            <a:ext cx="4533166" cy="3042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09" y="0"/>
            <a:ext cx="3952721" cy="2900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r>
              <a:rPr lang="ru-RU" smtClean="0"/>
              <a:t>                   </a:t>
            </a:r>
            <a:r>
              <a:rPr lang="ru-RU" b="1" i="1" smtClean="0"/>
              <a:t>Осенины</a:t>
            </a:r>
          </a:p>
        </p:txBody>
      </p:sp>
      <p:pic>
        <p:nvPicPr>
          <p:cNvPr id="22530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950" y="0"/>
            <a:ext cx="4718050" cy="3133725"/>
          </a:xfrm>
        </p:spPr>
      </p:pic>
      <p:pic>
        <p:nvPicPr>
          <p:cNvPr id="22531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4575" y="3633788"/>
            <a:ext cx="4752975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2388" y="3649663"/>
            <a:ext cx="2185987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225" y="3633788"/>
            <a:ext cx="19685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1725" y="3633788"/>
            <a:ext cx="2141538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675" y="0"/>
            <a:ext cx="47180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r>
              <a:rPr lang="ru-RU" smtClean="0"/>
              <a:t>                    </a:t>
            </a:r>
            <a:r>
              <a:rPr lang="ru-RU" b="1" smtClean="0"/>
              <a:t>Теремок</a:t>
            </a:r>
          </a:p>
        </p:txBody>
      </p:sp>
      <p:pic>
        <p:nvPicPr>
          <p:cNvPr id="2355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3450" y="0"/>
            <a:ext cx="4908550" cy="3271838"/>
          </a:xfrm>
        </p:spPr>
      </p:pic>
      <p:pic>
        <p:nvPicPr>
          <p:cNvPr id="2355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50" y="3602038"/>
            <a:ext cx="4884738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1388" y="3602038"/>
            <a:ext cx="4884737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50" y="0"/>
            <a:ext cx="4884738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r>
              <a:rPr lang="ru-RU" smtClean="0"/>
              <a:t>          </a:t>
            </a:r>
            <a:r>
              <a:rPr lang="ru-RU" sz="2800" b="1" smtClean="0"/>
              <a:t>Благотворительный	</a:t>
            </a:r>
            <a:br>
              <a:rPr lang="ru-RU" sz="2800" b="1" smtClean="0"/>
            </a:br>
            <a:r>
              <a:rPr lang="ru-RU" sz="2800" b="1" smtClean="0"/>
              <a:t>                      концерт</a:t>
            </a:r>
          </a:p>
        </p:txBody>
      </p:sp>
      <p:pic>
        <p:nvPicPr>
          <p:cNvPr id="24578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0450" y="2682875"/>
            <a:ext cx="2760663" cy="3443288"/>
          </a:xfrm>
        </p:spPr>
      </p:pic>
      <p:pic>
        <p:nvPicPr>
          <p:cNvPr id="24579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6363" y="-11113"/>
            <a:ext cx="4473575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-11113"/>
            <a:ext cx="3636962" cy="311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6363" y="3959225"/>
            <a:ext cx="4465637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800" y="3894138"/>
            <a:ext cx="44624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algn="ctr"/>
            <a:r>
              <a:rPr lang="ru-RU" b="1" i="1" smtClean="0"/>
              <a:t>Выпускной</a:t>
            </a:r>
          </a:p>
        </p:txBody>
      </p:sp>
      <p:pic>
        <p:nvPicPr>
          <p:cNvPr id="25602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3675" y="0"/>
            <a:ext cx="2925763" cy="1954213"/>
          </a:xfrm>
        </p:spPr>
      </p:pic>
      <p:pic>
        <p:nvPicPr>
          <p:cNvPr id="25603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675" y="2292350"/>
            <a:ext cx="2925763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8813" y="0"/>
            <a:ext cx="264318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8675" y="4673600"/>
            <a:ext cx="311467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9838" y="1343025"/>
            <a:ext cx="2925762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1138" y="4454525"/>
            <a:ext cx="3090862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3100" y="2686050"/>
            <a:ext cx="2601913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675" y="4822825"/>
            <a:ext cx="2925763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r>
              <a:rPr lang="ru-RU" smtClean="0"/>
              <a:t>           </a:t>
            </a:r>
            <a:r>
              <a:rPr lang="ru-RU" b="1" i="1" smtClean="0"/>
              <a:t>Зайка и его друзья</a:t>
            </a:r>
          </a:p>
        </p:txBody>
      </p:sp>
      <p:pic>
        <p:nvPicPr>
          <p:cNvPr id="26626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15388" y="15875"/>
            <a:ext cx="3376612" cy="3592513"/>
          </a:xfrm>
        </p:spPr>
      </p:pic>
      <p:pic>
        <p:nvPicPr>
          <p:cNvPr id="26627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4925" y="3684588"/>
            <a:ext cx="4537075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3684588"/>
            <a:ext cx="4776787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0"/>
            <a:ext cx="3776662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145</TotalTime>
  <Words>49</Words>
  <Application>Microsoft Office PowerPoint</Application>
  <PresentationFormat>Широкоэкранный</PresentationFormat>
  <Paragraphs>19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Monotype Corsiva</vt:lpstr>
      <vt:lpstr>Wingdings 3</vt:lpstr>
      <vt:lpstr>Легкий дым</vt:lpstr>
      <vt:lpstr>Творческий калейдоскоп </vt:lpstr>
      <vt:lpstr>   Праздник 8 марта</vt:lpstr>
      <vt:lpstr>                23 февраля</vt:lpstr>
      <vt:lpstr>            День открытых                   дверей</vt:lpstr>
      <vt:lpstr>                   Осенины</vt:lpstr>
      <vt:lpstr>                    Теремок</vt:lpstr>
      <vt:lpstr>          Благотворительный                        концерт</vt:lpstr>
      <vt:lpstr>Выпускной</vt:lpstr>
      <vt:lpstr>           Зайка и его друзья</vt:lpstr>
      <vt:lpstr>               День матери</vt:lpstr>
      <vt:lpstr>               Новый год. Роли                 исполняют родители</vt:lpstr>
      <vt:lpstr> МБДОУ № 65 “Дельфин»   Музыкальная сказка  «Однажды в лесу»   по мотивам сказки С. Соснина «Новоселье в лесу»    </vt:lpstr>
      <vt:lpstr>Снеговик в  гостях у ребят</vt:lpstr>
      <vt:lpstr>Акция «Зеленая весна»</vt:lpstr>
      <vt:lpstr>  Конкурс    «Умники и умницы»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Анатолий Вишняков</cp:lastModifiedBy>
  <cp:revision>16</cp:revision>
  <dcterms:created xsi:type="dcterms:W3CDTF">2019-01-20T10:50:37Z</dcterms:created>
  <dcterms:modified xsi:type="dcterms:W3CDTF">2019-01-21T04:48:26Z</dcterms:modified>
</cp:coreProperties>
</file>